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Sniglet"/>
      <p:regular r:id="rId23"/>
    </p:embeddedFont>
    <p:embeddedFont>
      <p:font typeface="Dosi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regular.fntdata"/><Relationship Id="rId23" Type="http://schemas.openxmlformats.org/officeDocument/2006/relationships/font" Target="fonts/Snigle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Dosi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SzPct val="100000"/>
              <a:defRPr b="0" sz="3700"/>
            </a:lvl1pPr>
            <a:lvl2pPr lvl="1" rtl="0" algn="r">
              <a:spcBef>
                <a:spcPts val="0"/>
              </a:spcBef>
              <a:buSzPct val="100000"/>
              <a:defRPr b="0" sz="3700"/>
            </a:lvl2pPr>
            <a:lvl3pPr lvl="2" rtl="0" algn="r">
              <a:spcBef>
                <a:spcPts val="0"/>
              </a:spcBef>
              <a:buSzPct val="100000"/>
              <a:defRPr b="0" sz="3700"/>
            </a:lvl3pPr>
            <a:lvl4pPr lvl="3" rtl="0" algn="r">
              <a:spcBef>
                <a:spcPts val="0"/>
              </a:spcBef>
              <a:buSzPct val="100000"/>
              <a:defRPr b="0" sz="3700"/>
            </a:lvl4pPr>
            <a:lvl5pPr lvl="4" rtl="0" algn="r">
              <a:spcBef>
                <a:spcPts val="0"/>
              </a:spcBef>
              <a:buSzPct val="100000"/>
              <a:defRPr b="0" sz="3700"/>
            </a:lvl5pPr>
            <a:lvl6pPr lvl="5" rtl="0" algn="r">
              <a:spcBef>
                <a:spcPts val="0"/>
              </a:spcBef>
              <a:buSzPct val="100000"/>
              <a:defRPr b="0" sz="3700"/>
            </a:lvl6pPr>
            <a:lvl7pPr lvl="6" rtl="0" algn="r">
              <a:spcBef>
                <a:spcPts val="0"/>
              </a:spcBef>
              <a:buSzPct val="100000"/>
              <a:defRPr b="0" sz="3700"/>
            </a:lvl7pPr>
            <a:lvl8pPr lvl="7" rtl="0" algn="r">
              <a:spcBef>
                <a:spcPts val="0"/>
              </a:spcBef>
              <a:buSzPct val="100000"/>
              <a:defRPr b="0" sz="3700"/>
            </a:lvl8pPr>
            <a:lvl9pPr lvl="8" rtl="0" algn="r">
              <a:spcBef>
                <a:spcPts val="0"/>
              </a:spcBef>
              <a:buSzPct val="100000"/>
              <a:defRPr b="0" sz="3700"/>
            </a:lvl9pPr>
          </a:lstStyle>
          <a:p/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/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1" name="Shape 361"/>
          <p:cNvSpPr txBox="1"/>
          <p:nvPr>
            <p:ph idx="3" type="body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Shape 158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ctrTitle"/>
          </p:nvPr>
        </p:nvSpPr>
        <p:spPr>
          <a:xfrm>
            <a:off x="4163775" y="764500"/>
            <a:ext cx="43059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Star Mission</a:t>
            </a:r>
          </a:p>
        </p:txBody>
      </p:sp>
      <p:sp>
        <p:nvSpPr>
          <p:cNvPr id="517" name="Shape 517"/>
          <p:cNvSpPr txBox="1"/>
          <p:nvPr>
            <p:ph idx="4294967295" type="title"/>
          </p:nvPr>
        </p:nvSpPr>
        <p:spPr>
          <a:xfrm>
            <a:off x="3990325" y="1924300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ITMD 455 Final Project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49" y="132127"/>
            <a:ext cx="1941224" cy="19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978592" y="225023"/>
            <a:ext cx="2434469" cy="4836275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3" y="634619"/>
            <a:ext cx="2191374" cy="388639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4410448" y="225037"/>
            <a:ext cx="2434469" cy="4836275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982" y="628513"/>
            <a:ext cx="2191419" cy="389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2866525" y="225025"/>
            <a:ext cx="2389011" cy="4745678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784" y="605299"/>
            <a:ext cx="2150412" cy="383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747924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49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849" y="537606"/>
            <a:ext cx="2198475" cy="391814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4445999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25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24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925" y="550574"/>
            <a:ext cx="2221736" cy="395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747924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49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849" y="537606"/>
            <a:ext cx="2198475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849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/>
          <p:nvPr/>
        </p:nvSpPr>
        <p:spPr>
          <a:xfrm>
            <a:off x="4445999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25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24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924" y="537606"/>
            <a:ext cx="2198474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924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7924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4389574" y="225025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49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849" y="537606"/>
            <a:ext cx="2198475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849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849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499" y="618995"/>
            <a:ext cx="2198474" cy="3909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869849" y="225025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2" name="Shape 6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1774" y="618969"/>
            <a:ext cx="2198474" cy="390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/>
        </p:nvSpPr>
        <p:spPr>
          <a:xfrm>
            <a:off x="3249374" y="13995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300" y="55087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299" y="54472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299" y="531756"/>
            <a:ext cx="2198475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299" y="54261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299" y="53579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1299" y="533920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1299" y="533894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1299" y="545879"/>
            <a:ext cx="2198475" cy="3903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747924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49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849" y="537606"/>
            <a:ext cx="2198475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849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849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849" y="539770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9849" y="539744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9849" y="551729"/>
            <a:ext cx="2198475" cy="39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9849" y="544055"/>
            <a:ext cx="2198474" cy="39116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/>
          <p:nvPr/>
        </p:nvSpPr>
        <p:spPr>
          <a:xfrm>
            <a:off x="4445999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25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24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Shape 6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924" y="537606"/>
            <a:ext cx="2198474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924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7924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7924" y="539770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Shape 6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7924" y="539744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7924" y="551729"/>
            <a:ext cx="2198475" cy="39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67924" y="544055"/>
            <a:ext cx="2198474" cy="391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7924" y="555832"/>
            <a:ext cx="2198475" cy="3899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747924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50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849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849" y="537606"/>
            <a:ext cx="2198475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849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849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849" y="539770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9849" y="539744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9849" y="551729"/>
            <a:ext cx="2198475" cy="39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9849" y="544055"/>
            <a:ext cx="2198474" cy="391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9849" y="555832"/>
            <a:ext cx="2198475" cy="389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9849" y="544194"/>
            <a:ext cx="2198474" cy="391153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/>
          <p:nvPr/>
        </p:nvSpPr>
        <p:spPr>
          <a:xfrm>
            <a:off x="4445999" y="145800"/>
            <a:ext cx="2442328" cy="4851890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925" y="556724"/>
            <a:ext cx="2198475" cy="38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24" y="550576"/>
            <a:ext cx="2198475" cy="3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924" y="537606"/>
            <a:ext cx="2198474" cy="39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924" y="548460"/>
            <a:ext cx="2198474" cy="390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7924" y="541642"/>
            <a:ext cx="2198474" cy="391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7924" y="539770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7924" y="539744"/>
            <a:ext cx="2198474" cy="390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7924" y="551729"/>
            <a:ext cx="2198475" cy="39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67924" y="544055"/>
            <a:ext cx="2198474" cy="391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7924" y="555832"/>
            <a:ext cx="2198475" cy="389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67924" y="544194"/>
            <a:ext cx="2198474" cy="391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67924" y="539742"/>
            <a:ext cx="2198474" cy="391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4294967295" type="ctrTitle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8" name="Shape 708"/>
          <p:cNvSpPr txBox="1"/>
          <p:nvPr>
            <p:ph idx="4294967295" type="body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709" name="Shape 709"/>
          <p:cNvSpPr/>
          <p:nvPr/>
        </p:nvSpPr>
        <p:spPr>
          <a:xfrm>
            <a:off x="2257757" y="1402659"/>
            <a:ext cx="1180108" cy="1089974"/>
          </a:xfrm>
          <a:custGeom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4294967295" type="ctrTitle"/>
          </p:nvPr>
        </p:nvSpPr>
        <p:spPr>
          <a:xfrm>
            <a:off x="3019275" y="1073092"/>
            <a:ext cx="46412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THE TEAM</a:t>
            </a:r>
            <a:r>
              <a:rPr lang="en" sz="6000"/>
              <a:t>!</a:t>
            </a:r>
          </a:p>
        </p:txBody>
      </p:sp>
      <p:sp>
        <p:nvSpPr>
          <p:cNvPr id="524" name="Shape 524"/>
          <p:cNvSpPr txBox="1"/>
          <p:nvPr>
            <p:ph idx="4294967295" type="body"/>
          </p:nvPr>
        </p:nvSpPr>
        <p:spPr>
          <a:xfrm>
            <a:off x="3019275" y="2119100"/>
            <a:ext cx="4641299" cy="246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/>
              <a:t>Deborah Barndt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600"/>
              <a:t>Craig Finnern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3600"/>
              <a:t>Gabriel Torres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ctrTitle"/>
          </p:nvPr>
        </p:nvSpPr>
        <p:spPr>
          <a:xfrm>
            <a:off x="3315609" y="519836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9729"/>
              <a:buFont typeface="Arial"/>
              <a:buNone/>
            </a:pPr>
            <a:r>
              <a:rPr lang="en"/>
              <a:t>THE IDEA</a:t>
            </a:r>
          </a:p>
        </p:txBody>
      </p:sp>
      <p:sp>
        <p:nvSpPr>
          <p:cNvPr id="530" name="Shape 530"/>
          <p:cNvSpPr txBox="1"/>
          <p:nvPr>
            <p:ph idx="1" type="subTitle"/>
          </p:nvPr>
        </p:nvSpPr>
        <p:spPr>
          <a:xfrm>
            <a:off x="3315600" y="1855050"/>
            <a:ext cx="5301600" cy="187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We wanted to help s</a:t>
            </a:r>
            <a:r>
              <a:rPr lang="en"/>
              <a:t>tudents learn more about astronomy, and explore the outside world through a fun and engaging app in order to get them more interested in STEM.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53850" cy="20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ctrTitle"/>
          </p:nvPr>
        </p:nvSpPr>
        <p:spPr>
          <a:xfrm>
            <a:off x="3269184" y="272936"/>
            <a:ext cx="5301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WE DID IT</a:t>
            </a:r>
          </a:p>
        </p:txBody>
      </p:sp>
      <p:sp>
        <p:nvSpPr>
          <p:cNvPr id="537" name="Shape 537"/>
          <p:cNvSpPr txBox="1"/>
          <p:nvPr>
            <p:ph idx="1" type="subTitle"/>
          </p:nvPr>
        </p:nvSpPr>
        <p:spPr>
          <a:xfrm>
            <a:off x="186600" y="3032925"/>
            <a:ext cx="8770800" cy="187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Divide and Conquer!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Three coders working separately and meshing code in the end.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archart.png"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13975" cy="20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1874000" y="2161800"/>
            <a:ext cx="51966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“That’s so cool! I want to play with it!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I have it?! </a:t>
            </a:r>
            <a:r>
              <a:rPr lang="en"/>
              <a:t>”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6th grade student at IPRO 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FUTURE FEATURES</a:t>
            </a:r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08224" y="1302825"/>
            <a:ext cx="69978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Movement guided star map to use GPS and camera.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Refreshing “Events” or “Space News” tab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Ability to share information to family and friends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en"/>
              <a:t>Multiple difficulties for quizzes with high scores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More videos and links to other sites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Adding an educator version for teachers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Expanding for other age groups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“Houston, we have a problem”</a:t>
            </a:r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408224" y="1150425"/>
            <a:ext cx="6997800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Keeping a consistent theme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Making the app easy to use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Keeping the content kid friendly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Designing the app to be fun but educational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Combining all the code together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Different API versions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4294967295" type="ctrTitle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THE APP!</a:t>
            </a:r>
          </a:p>
        </p:txBody>
      </p:sp>
      <p:sp>
        <p:nvSpPr>
          <p:cNvPr id="561" name="Shape 561"/>
          <p:cNvSpPr/>
          <p:nvPr/>
        </p:nvSpPr>
        <p:spPr>
          <a:xfrm>
            <a:off x="4572753" y="647123"/>
            <a:ext cx="1323527" cy="1341148"/>
          </a:xfrm>
          <a:custGeom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2" name="Shape 562"/>
          <p:cNvSpPr/>
          <p:nvPr/>
        </p:nvSpPr>
        <p:spPr>
          <a:xfrm rot="1473079">
            <a:off x="3369356" y="1316755"/>
            <a:ext cx="773816" cy="753764"/>
          </a:xfrm>
          <a:custGeom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4316768" y="518957"/>
            <a:ext cx="338774" cy="329201"/>
          </a:xfrm>
          <a:custGeom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 rot="2487273">
            <a:off x="4098884" y="2012730"/>
            <a:ext cx="241052" cy="234241"/>
          </a:xfrm>
          <a:custGeom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948851" y="160823"/>
            <a:ext cx="2457121" cy="4881264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type="title"/>
          </p:nvPr>
        </p:nvSpPr>
        <p:spPr>
          <a:xfrm>
            <a:off x="761200" y="160825"/>
            <a:ext cx="6140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03" y="595670"/>
            <a:ext cx="2195649" cy="389910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/>
          <p:nvPr/>
        </p:nvSpPr>
        <p:spPr>
          <a:xfrm>
            <a:off x="4344150" y="160748"/>
            <a:ext cx="2457121" cy="488141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73" y="567426"/>
            <a:ext cx="2205244" cy="392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